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5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7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84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0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FB8F-4630-4AE5-8427-0CF47AD44980}" type="datetimeFigureOut">
              <a:rPr kumimoji="1" lang="ja-JP" altLang="en-US" smtClean="0"/>
              <a:t>2019/2/19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フリーフォーム: 図形 884">
            <a:extLst>
              <a:ext uri="{FF2B5EF4-FFF2-40B4-BE49-F238E27FC236}">
                <a16:creationId xmlns:a16="http://schemas.microsoft.com/office/drawing/2014/main" id="{EFC89928-D13B-4326-A3F5-1AE603FE9997}"/>
              </a:ext>
            </a:extLst>
          </p:cNvPr>
          <p:cNvSpPr/>
          <p:nvPr/>
        </p:nvSpPr>
        <p:spPr>
          <a:xfrm>
            <a:off x="0" y="0"/>
            <a:ext cx="6851484" cy="8769927"/>
          </a:xfrm>
          <a:custGeom>
            <a:avLst/>
            <a:gdLst>
              <a:gd name="connsiteX0" fmla="*/ 0 w 6851483"/>
              <a:gd name="connsiteY0" fmla="*/ 0 h 9181449"/>
              <a:gd name="connsiteX1" fmla="*/ 6852291 w 6851483"/>
              <a:gd name="connsiteY1" fmla="*/ 0 h 9181449"/>
              <a:gd name="connsiteX2" fmla="*/ 6852291 w 6851483"/>
              <a:gd name="connsiteY2" fmla="*/ 9186756 h 9181449"/>
              <a:gd name="connsiteX3" fmla="*/ 0 w 6851483"/>
              <a:gd name="connsiteY3" fmla="*/ 9186756 h 9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1483" h="9181449">
                <a:moveTo>
                  <a:pt x="0" y="0"/>
                </a:moveTo>
                <a:lnTo>
                  <a:pt x="6852291" y="0"/>
                </a:lnTo>
                <a:lnTo>
                  <a:pt x="6852291" y="9186756"/>
                </a:lnTo>
                <a:lnTo>
                  <a:pt x="0" y="9186756"/>
                </a:lnTo>
                <a:close/>
              </a:path>
            </a:pathLst>
          </a:custGeom>
          <a:solidFill>
            <a:srgbClr val="3E8EDE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CBE9285A-8E09-4171-8069-09124F4DE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6954" y="13848"/>
            <a:ext cx="6990296" cy="989215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5E23-9998-4368-8183-E616748ADFF8}"/>
              </a:ext>
            </a:extLst>
          </p:cNvPr>
          <p:cNvSpPr txBox="1"/>
          <p:nvPr/>
        </p:nvSpPr>
        <p:spPr>
          <a:xfrm>
            <a:off x="1281565" y="9068635"/>
            <a:ext cx="42883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</a:rPr>
              <a:t>Designed by Eri Hiroishi, BBSS Corporation.  Copyright © Council of Anti-Phishing Japan ALL RIGHTS RESERVED.</a:t>
            </a:r>
            <a:r>
              <a:rPr kumimoji="1" lang="ja-JP" altLang="en-US" sz="700" dirty="0">
                <a:solidFill>
                  <a:schemeClr val="bg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394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CB8DBB7D-C431-4D50-84CE-4317F0158599}"/>
              </a:ext>
            </a:extLst>
          </p:cNvPr>
          <p:cNvSpPr/>
          <p:nvPr/>
        </p:nvSpPr>
        <p:spPr>
          <a:xfrm>
            <a:off x="0" y="-13854"/>
            <a:ext cx="6851484" cy="9421090"/>
          </a:xfrm>
          <a:custGeom>
            <a:avLst/>
            <a:gdLst>
              <a:gd name="connsiteX0" fmla="*/ 0 w 6851483"/>
              <a:gd name="connsiteY0" fmla="*/ 0 h 9181449"/>
              <a:gd name="connsiteX1" fmla="*/ 6852291 w 6851483"/>
              <a:gd name="connsiteY1" fmla="*/ 0 h 9181449"/>
              <a:gd name="connsiteX2" fmla="*/ 6852291 w 6851483"/>
              <a:gd name="connsiteY2" fmla="*/ 9186756 h 9181449"/>
              <a:gd name="connsiteX3" fmla="*/ 0 w 6851483"/>
              <a:gd name="connsiteY3" fmla="*/ 9186756 h 9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1483" h="9181449">
                <a:moveTo>
                  <a:pt x="0" y="0"/>
                </a:moveTo>
                <a:lnTo>
                  <a:pt x="6852291" y="0"/>
                </a:lnTo>
                <a:lnTo>
                  <a:pt x="6852291" y="9186756"/>
                </a:lnTo>
                <a:lnTo>
                  <a:pt x="0" y="9186756"/>
                </a:lnTo>
                <a:close/>
              </a:path>
            </a:pathLst>
          </a:custGeom>
          <a:solidFill>
            <a:srgbClr val="3E8EDE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C518E065-7880-405A-8389-7FE4D14B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417" y="144484"/>
            <a:ext cx="6954982" cy="98421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78B6BC-4029-4563-81EC-98EA034238E9}"/>
              </a:ext>
            </a:extLst>
          </p:cNvPr>
          <p:cNvSpPr txBox="1"/>
          <p:nvPr/>
        </p:nvSpPr>
        <p:spPr>
          <a:xfrm>
            <a:off x="1281565" y="9179471"/>
            <a:ext cx="42883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</a:rPr>
              <a:t>Designed by Eri Hiroishi, BBSS Corporation.  Copyright © Council of Anti-Phishing Japan ALL RIGHTS RESERVED.</a:t>
            </a:r>
            <a:r>
              <a:rPr kumimoji="1" lang="ja-JP" altLang="en-US" sz="700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1FCED320-DCEE-45A0-A552-70E6D70B1939}"/>
              </a:ext>
            </a:extLst>
          </p:cNvPr>
          <p:cNvSpPr txBox="1"/>
          <p:nvPr/>
        </p:nvSpPr>
        <p:spPr>
          <a:xfrm>
            <a:off x="867528" y="8230715"/>
            <a:ext cx="5109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（ここに自由にメッセージを入れてご活用ください）</a:t>
            </a:r>
          </a:p>
        </p:txBody>
      </p:sp>
    </p:spTree>
    <p:extLst>
      <p:ext uri="{BB962C8B-B14F-4D97-AF65-F5344CB8AC3E}">
        <p14:creationId xmlns:p14="http://schemas.microsoft.com/office/powerpoint/2010/main" val="359922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EC589ABEDB5245B46B7F73F881F3A0" ma:contentTypeVersion="11" ma:contentTypeDescription="新しいドキュメントを作成します。" ma:contentTypeScope="" ma:versionID="02c84897281b90eec37b038b5f786aa5">
  <xsd:schema xmlns:xsd="http://www.w3.org/2001/XMLSchema" xmlns:xs="http://www.w3.org/2001/XMLSchema" xmlns:p="http://schemas.microsoft.com/office/2006/metadata/properties" xmlns:ns2="7c7e2dc1-83df-4ad4-bbbe-792020f7b9ad" xmlns:ns3="43279518-3692-4a2b-9971-254c17695506" targetNamespace="http://schemas.microsoft.com/office/2006/metadata/properties" ma:root="true" ma:fieldsID="4d6c148123804f0a7ba5765f94c4cf22" ns2:_="" ns3:_="">
    <xsd:import namespace="7c7e2dc1-83df-4ad4-bbbe-792020f7b9ad"/>
    <xsd:import namespace="43279518-3692-4a2b-9971-254c176955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e2dc1-83df-4ad4-bbbe-792020f7b9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79518-3692-4a2b-9971-254c17695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CF3C9-35D4-4C14-BD31-EFAA04F17A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29E077-4DB7-4F84-935E-EAD08C7D55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56D0A-589D-41B7-A9A3-4A288BF92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7e2dc1-83df-4ad4-bbbe-792020f7b9ad"/>
    <ds:schemaRef ds:uri="43279518-3692-4a2b-9971-254c176955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47</Words>
  <Application>Microsoft Office PowerPoint</Application>
  <PresentationFormat>A4 210 x 297 mm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広石 絵里(BBSS) -Eri Hiroishi-</dc:creator>
  <cp:lastModifiedBy>山本 和輝(BBSS) -Kazuteru Yamamoto-</cp:lastModifiedBy>
  <cp:revision>7</cp:revision>
  <dcterms:created xsi:type="dcterms:W3CDTF">2019-02-14T00:17:16Z</dcterms:created>
  <dcterms:modified xsi:type="dcterms:W3CDTF">2019-02-19T05:25:31Z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0x010100D4EC589ABEDB5245B46B7F73F881F3A0</vt:lpwstr>
  </property>
</Properties>
</file>